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8" r:id="rId7"/>
    <p:sldId id="267"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74"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4/23/2024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4/23/2024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4/23/2024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4/23/2024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4/23/2024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4/23/2024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4/23/2024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4/23/2024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4/23/2024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4/23/2024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4/23/2024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4/23/2024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cstate="hqprint">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cstate="hqprint">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IndhuJR/heart-diseas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7" y="1821635"/>
            <a:ext cx="10062425" cy="977778"/>
          </a:xfrm>
        </p:spPr>
        <p:txBody>
          <a:bodyPr/>
          <a:lstStyle/>
          <a:p>
            <a:r>
              <a:rPr lang="en-US" sz="4400"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346257"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252865"/>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 </a:t>
            </a:r>
            <a:r>
              <a:rPr lang="en-US" sz="2000" b="1" dirty="0" err="1" smtClean="0">
                <a:solidFill>
                  <a:schemeClr val="accent1">
                    <a:lumMod val="75000"/>
                  </a:schemeClr>
                </a:solidFill>
                <a:latin typeface="Arial"/>
                <a:cs typeface="Arial"/>
              </a:rPr>
              <a:t>Indhumathi</a:t>
            </a:r>
            <a:r>
              <a:rPr lang="en-US" sz="2000" b="1" dirty="0" smtClean="0">
                <a:solidFill>
                  <a:schemeClr val="accent1">
                    <a:lumMod val="75000"/>
                  </a:schemeClr>
                </a:solidFill>
                <a:latin typeface="Arial"/>
                <a:cs typeface="Arial"/>
              </a:rPr>
              <a:t> JR</a:t>
            </a:r>
            <a:r>
              <a:rPr lang="en-US" sz="2000" b="1" dirty="0" smtClean="0">
                <a:solidFill>
                  <a:schemeClr val="accent1">
                    <a:lumMod val="75000"/>
                  </a:schemeClr>
                </a:solidFill>
                <a:latin typeface="Arial"/>
                <a:cs typeface="Arial"/>
              </a:rPr>
              <a:t> </a:t>
            </a:r>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au810021214301</a:t>
            </a:r>
            <a:endParaRPr lang="en-US" sz="2000" b="1" dirty="0">
              <a:solidFill>
                <a:schemeClr val="accent1">
                  <a:lumMod val="75000"/>
                </a:schemeClr>
              </a:solidFill>
              <a:latin typeface="Arial"/>
              <a:cs typeface="Arial"/>
            </a:endParaRPr>
          </a:p>
        </p:txBody>
      </p:sp>
      <p:sp>
        <p:nvSpPr>
          <p:cNvPr id="5" name="TextBox 4"/>
          <p:cNvSpPr txBox="1"/>
          <p:nvPr/>
        </p:nvSpPr>
        <p:spPr>
          <a:xfrm>
            <a:off x="1723871" y="5203074"/>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video recorded link (</a:t>
            </a:r>
            <a:r>
              <a:rPr lang="en-US" sz="2800" dirty="0" err="1">
                <a:latin typeface="Times New Roman"/>
                <a:ea typeface="Times New Roman"/>
                <a:cs typeface="Times New Roman"/>
                <a:sym typeface="Times New Roman"/>
              </a:rPr>
              <a:t>youtube</a:t>
            </a:r>
            <a:r>
              <a:rPr lang="en-US" sz="2800" dirty="0">
                <a:latin typeface="Times New Roman"/>
                <a:ea typeface="Times New Roman"/>
                <a:cs typeface="Times New Roman"/>
                <a:sym typeface="Times New Roman"/>
              </a:rPr>
              <a:t>/</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PPT &amp; Report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20AFC8C9-8FD9-74F2-C846-9CC014FD84DC}"/>
              </a:ext>
            </a:extLst>
          </p:cNvPr>
          <p:cNvSpPr>
            <a:spLocks noGrp="1" noChangeArrowheads="1"/>
          </p:cNvSpPr>
          <p:nvPr>
            <p:ph type="subTitle" idx="1"/>
          </p:nvPr>
        </p:nvSpPr>
        <p:spPr bwMode="auto">
          <a:xfrm>
            <a:off x="454565" y="2263986"/>
            <a:ext cx="1092660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of this study is to estimate the total risk of heart disease using Logistic Regression and</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According to the World Health Organization (WHO), heart attacks account for</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about four out of every five CVD-related deaths. Identifying those at risk of CVD is critical for implementing preventative strategies and giving timely therapies. </a:t>
            </a: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9C9EBF06-4F45-5094-81BE-1FB56CE813A9}"/>
              </a:ext>
            </a:extLst>
          </p:cNvPr>
          <p:cNvSpPr>
            <a:spLocks noGrp="1" noChangeArrowheads="1"/>
          </p:cNvSpPr>
          <p:nvPr>
            <p:ph type="subTitle" idx="1"/>
          </p:nvPr>
        </p:nvSpPr>
        <p:spPr bwMode="auto">
          <a:xfrm>
            <a:off x="499531" y="2031952"/>
            <a:ext cx="11192938"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suggested Logistic Regression in Google Collab with Heart Disease Prediction includes data processing, feature selection, and model construction. Using the Logistic Regression model of MI, it is possible to assess an individual's risk of developing cardiovascular disease. This model can help healthcare practitioners identify high-risk patients and implement targeted therapies and lifestyle changes to reduce the risk of CVD-related consequences.</a:t>
            </a: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Preprocessing:</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dataset undergoes preprocessing steps such as handling missing values, encoding categorical variables, and scaling numerical features.</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Feature Selection:</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Relevant features are selected based on their significance in predicting CVD risk, using techniques such as correlation analysis and feature importance ranking.</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Development:</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A Logistic Regression model is trained using the preprocessed dataset. The model learns to classify individuals into two classes: those at risk of developing CVD and those not at risk.</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indhumathi 4301.ipynb - Visual Studio Code 2024-04-23 23-06-5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0876" y="1845275"/>
            <a:ext cx="10247870" cy="4730149"/>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p:cNvSpPr>
            <a:spLocks noGrp="1"/>
          </p:cNvSpPr>
          <p:nvPr>
            <p:ph type="subTitle" idx="1"/>
          </p:nvPr>
        </p:nvSpPr>
        <p:spPr>
          <a:xfrm>
            <a:off x="1524000" y="3610276"/>
            <a:ext cx="9144000" cy="1655762"/>
          </a:xfrm>
        </p:spPr>
        <p:txBody>
          <a:bodyPr/>
          <a:lstStyle/>
          <a:p>
            <a:r>
              <a:rPr lang="en-US" dirty="0" smtClean="0">
                <a:hlinkClick r:id="rId2"/>
              </a:rPr>
              <a:t>https://github.com/IndhuJR/heart-disease </a:t>
            </a:r>
            <a:r>
              <a:rPr lang="en-US" dirty="0">
                <a:hlinkClick r:id="rId2"/>
              </a:rPr>
              <a:t>(github.com)</a:t>
            </a:r>
            <a:endParaRPr lang="en-US" dirty="0"/>
          </a:p>
        </p:txBody>
      </p:sp>
    </p:spTree>
    <p:extLst>
      <p:ext uri="{BB962C8B-B14F-4D97-AF65-F5344CB8AC3E}">
        <p14:creationId xmlns:p14="http://schemas.microsoft.com/office/powerpoint/2010/main" val="239744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3B57DD04-5B84-F438-8E80-ACD094A9DCA5}"/>
              </a:ext>
            </a:extLst>
          </p:cNvPr>
          <p:cNvSpPr>
            <a:spLocks noGrp="1" noChangeArrowheads="1"/>
          </p:cNvSpPr>
          <p:nvPr>
            <p:ph type="subTitle" idx="1"/>
          </p:nvPr>
        </p:nvSpPr>
        <p:spPr bwMode="auto">
          <a:xfrm>
            <a:off x="720935" y="1939103"/>
            <a:ext cx="1066018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application of Logistic Regression to predict heart disease risk provides useful insights into identifying those who are more likely to develop cardiovascular disease (CVD) and maybe avoid negative health outcomes. Logistic Regression is used to successfully model the probability of CVD occurrence based on numerous risk variables, allowing for early intervention and focused healthcare interventions. The findings highlight the importance of proactive healthcare activities, such as lifestyle adjustments, regular screenings, and individualized therapies, to reduce CVD risk factors and improve patient outcomes. </a:t>
            </a:r>
            <a:b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Rectangle 1">
            <a:extLst>
              <a:ext uri="{FF2B5EF4-FFF2-40B4-BE49-F238E27FC236}">
                <a16:creationId xmlns:a16="http://schemas.microsoft.com/office/drawing/2014/main" id="{B8D7D9AD-6A7A-817A-F5C1-D3EC94DF482B}"/>
              </a:ext>
            </a:extLst>
          </p:cNvPr>
          <p:cNvSpPr>
            <a:spLocks noGrp="1" noChangeArrowheads="1"/>
          </p:cNvSpPr>
          <p:nvPr>
            <p:ph type="subTitle" idx="1"/>
          </p:nvPr>
        </p:nvSpPr>
        <p:spPr bwMode="auto">
          <a:xfrm>
            <a:off x="525200" y="2183379"/>
            <a:ext cx="1084913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dirty="0">
                <a:latin typeface="Times New Roman" panose="02020603050405020304" pitchFamily="18" charset="0"/>
                <a:cs typeface="Times New Roman" panose="02020603050405020304" pitchFamily="18" charset="0"/>
              </a:rPr>
              <a:t>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 future of Logistic Regression-based heart disease prediction appears promising. When additional risk factors and powerful machine learning approaches are combined, advanced prediction models are likely to develop, resulting in better accuracy and reliability in identifying people at risk of cardiovascular disease (CVD). Furthermore, the concept of customized medicine is set to change heart disease management. </a:t>
            </a: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566</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HEART DISEASE PREDICTION</vt:lpstr>
      <vt:lpstr>OUTLINE</vt:lpstr>
      <vt:lpstr>Problem Statement</vt:lpstr>
      <vt:lpstr>Proposed Solution</vt:lpstr>
      <vt:lpstr>Algorithm &amp; Deployment</vt:lpstr>
      <vt:lpstr>Project Demo(Recorded Video)</vt:lpstr>
      <vt:lpstr>GitHub Link</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YOGESHWARI CHANDRASEKAR</cp:lastModifiedBy>
  <cp:revision>86</cp:revision>
  <dcterms:created xsi:type="dcterms:W3CDTF">2021-04-26T07:43:48Z</dcterms:created>
  <dcterms:modified xsi:type="dcterms:W3CDTF">2024-04-23T17:47:00Z</dcterms:modified>
</cp:coreProperties>
</file>